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A6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521651826252256"/>
          <c:y val="7.3943315731273301E-2"/>
          <c:w val="0.50898998157552189"/>
          <c:h val="0.819065946483066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mit vielen zuschauern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1"/>
                <c:pt idx="0">
                  <c:v>monatliches einkommen in 180 tage premium maßstab, stand 24.03.26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A1-4D85-8342-2E2705ECACF9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mit wenig zuschauern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1"/>
                <c:pt idx="0">
                  <c:v>monatliches einkommen in 180 tage premium maßstab, stand 24.03.26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A1-4D85-8342-2E2705ECACF9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9-5 job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1"/>
                <c:pt idx="0">
                  <c:v>monatliches einkommen in 180 tage premium maßstab, stand 24.03.26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A1-4D85-8342-2E2705ECAC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88232312"/>
        <c:axId val="588235192"/>
      </c:barChart>
      <c:catAx>
        <c:axId val="588232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88235192"/>
        <c:crosses val="autoZero"/>
        <c:auto val="1"/>
        <c:lblAlgn val="ctr"/>
        <c:lblOffset val="100"/>
        <c:noMultiLvlLbl val="0"/>
      </c:catAx>
      <c:valAx>
        <c:axId val="588235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88232312"/>
        <c:crosses val="autoZero"/>
        <c:crossBetween val="between"/>
      </c:valAx>
      <c:spPr>
        <a:solidFill>
          <a:schemeClr val="bg2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1D591-7AFA-D382-5E0C-7B02E5D8E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CED9E17-EE1C-C9DB-A285-3AFB59C8C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D9BE1D-EA6F-D9F9-E59D-C786D243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252D32-11BA-FEC4-786A-ED42CEA08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C9AEE6-717F-FA10-4DAF-CC2C4A8E7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348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2491D-2CC8-00EC-892B-1BB5F99F4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C86467F-0F7E-BBF3-9EC2-7C8066F2B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13B075-8BA1-D2C3-5833-6BAE76BF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90BE9B-C807-E11E-4232-80489B265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B0DD14-C540-B0D8-9D7A-F433EA0A1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4770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507D500-7562-6702-C32D-48154A1E6F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1668646-C6C3-7334-751A-2B554C744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3F76A8-B0F2-EB91-F32B-3166585CE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D33A89-9258-7123-BC1A-FD9B0173E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7A8375-411A-6122-7808-75F671E4C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648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34A433-C0E6-F639-353F-9D9A4A48F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5D0094-F6CB-C8E9-A974-2A3C77C05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94F6DF-180C-9523-95D9-F4AC0A069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9FC28E-C84D-881D-DF64-535130D01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B52C9D-84FC-EB90-80D5-88C567F46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256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759454-47BB-C606-09C1-036BFFF57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64A917-45F2-91DC-7957-1C16B6C25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0362EF-EA9A-C978-388C-7AD9A0D0A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80BFDE-450E-EF85-B72C-92A828F6E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3E5B24-F3EA-6C63-D5CB-BFA2E90F3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4368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03478-2287-391D-6C34-F080B3838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4DB294-6603-7E04-7403-084B0A5B3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408FF8-2B82-141F-367C-75A12B20D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CA8762D-29AA-CC6C-61A8-467D3FD9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7665231-D6A1-322C-14BC-A415BCD33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2A896-4EF9-ECD6-FD4C-D16D91F40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1274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10703D-82B8-E9A5-B9AE-3F60E0525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7EC0D0-3C3C-460A-4A6E-1575AA483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25307CD-FDB9-4988-8330-B30073E04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307FFA-D9E1-F8A6-2AF0-03F44BC0D7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36A9C78-A87F-464C-AD89-D944ED8C21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579A7FF-8633-840F-0B89-999F3CB03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295776A-5E84-02B7-53DE-2E0057D54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EE2E349-B8C9-8CD4-9CF5-E502AC89E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4226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46AEFD-2CC6-82D8-1BC2-5692D8B51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6919E5-C6D6-29FE-ECEE-A210E538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249E99-ED6C-750A-65C8-6C5AD9FFC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2F76E9-0644-D289-EACD-7B34C56F6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061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859EA0-EFD5-D4A9-021C-DCF40CA58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E072C11-0106-B8E1-5506-452CA4021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1D9C77-B818-A17B-8B6F-A8B68CF6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5211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B3878-0127-1EAF-99B7-162388F6C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547138-54B6-CCD5-1F9C-F01186AB7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C8E834-484E-EFA9-9E6F-9C0D69046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D6475B7-DA8B-F906-8BB4-7EEB58B23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8D0AEB9-8148-6558-5075-342508A8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7D2051-CFBD-231E-FA4F-25197465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1836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44947-FFB8-B72F-9AB7-CA05FDD19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357EA0F-4CDA-9AC9-904C-B56431E5AC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081F353-D631-F7BE-2C9C-4260FED98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95842D9-3FDA-BBD0-7B2F-9F65310B9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2E1F61A-3799-0935-4DDC-C454DFF89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F4C5DB3-435B-5049-7BD9-51A72D358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4916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8500394-0545-B4CF-7563-2762A8DC0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8B7ABD-4336-CD5F-D02A-204AFEE6F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D4D018-6F1B-1104-D23D-B16E73AE37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1F7940-A474-4A63-8DFE-E2FAD533DAA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D20980-1A48-47FA-D517-B7820D8DF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12826A-9713-A619-6BCE-B0B44A0A3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D043EF-7902-4788-8D9D-9BC6ED8D8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422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>
        <p15:prstTrans prst="curtains"/>
        <p:sndAc>
          <p:stSnd>
            <p:snd r:embed="rId13" name="drumroll.wav"/>
          </p:stSnd>
        </p:sndAc>
      </p:transition>
    </mc:Choice>
    <mc:Fallback xmlns="">
      <p:transition spd="slow">
        <p:fade/>
        <p:sndAc>
          <p:stSnd>
            <p:snd r:embed="rId14" name="drumroll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hyperlink" Target="https://www.instagram.com/pashrov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F3FC241-26BB-0831-6C3A-91C9CDF1D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5775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A71374-425F-F937-401E-C47FE1625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707" y="690623"/>
            <a:ext cx="7138360" cy="2911415"/>
          </a:xfrm>
        </p:spPr>
        <p:txBody>
          <a:bodyPr>
            <a:normAutofit/>
          </a:bodyPr>
          <a:lstStyle/>
          <a:p>
            <a:r>
              <a:rPr lang="de-DE" sz="9800" b="1" u="sng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Pashrov</a:t>
            </a:r>
            <a:endParaRPr lang="de-DE" b="1" u="sng" dirty="0">
              <a:solidFill>
                <a:schemeClr val="accent2">
                  <a:lumMod val="60000"/>
                  <a:lumOff val="4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B818597-ECBD-3982-1279-02C9236734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de-DE" sz="2800" dirty="0">
                <a:solidFill>
                  <a:schemeClr val="bg1">
                    <a:lumMod val="85000"/>
                  </a:schemeClr>
                </a:solidFill>
                <a:latin typeface="Lucida Sans Unicode" panose="020B0602030504020204" pitchFamily="34" charset="0"/>
                <a:ea typeface="+mj-ea"/>
                <a:cs typeface="Lucida Sans Unicode" panose="020B0602030504020204" pitchFamily="34" charset="0"/>
              </a:rPr>
              <a:t>Ein (noch) unbekanntes Individuum </a:t>
            </a:r>
          </a:p>
        </p:txBody>
      </p:sp>
    </p:spTree>
    <p:extLst>
      <p:ext uri="{BB962C8B-B14F-4D97-AF65-F5344CB8AC3E}">
        <p14:creationId xmlns:p14="http://schemas.microsoft.com/office/powerpoint/2010/main" val="12684151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5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F132176-E75E-7DB6-0020-1BE1094D1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/>
              <a:t>Wer ist </a:t>
            </a:r>
            <a:r>
              <a:rPr lang="de-DE" u="sng" dirty="0" err="1"/>
              <a:t>Pashrov</a:t>
            </a:r>
            <a:endParaRPr lang="de-DE" u="sng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8B7E002-4EF2-2EF7-43F2-6B46D7467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Bosnischer Twitch Livestreamer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In Bosnien geboren, in Deutschland zur Zeit am leben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Kann anscheinend 10 sprachen:	  Mandarin, Japanisch, Griechisch, Bulgarisch, Bosnisch, Deutsch, </a:t>
            </a:r>
            <a:r>
              <a:rPr lang="de-DE" dirty="0" err="1"/>
              <a:t>Polisch</a:t>
            </a:r>
            <a:r>
              <a:rPr lang="de-DE" dirty="0"/>
              <a:t>, Englisch, Spanisch und Kantonesisch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Könnte als </a:t>
            </a:r>
            <a:r>
              <a:rPr lang="de-DE" dirty="0" err="1"/>
              <a:t>Dolmatcher</a:t>
            </a:r>
            <a:r>
              <a:rPr lang="de-DE" dirty="0"/>
              <a:t> arbeiten wegen seiner Vielfalt an beherrschenden Sprachen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9BC2D85-C747-3230-8486-06EC1A62D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296" y="2742343"/>
            <a:ext cx="2347407" cy="137331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4040095-3EDA-CA95-25B5-2F60002AE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587" y="3963194"/>
            <a:ext cx="3095625" cy="147637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D6B43C3-013D-F269-8ADC-CA9266FEA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7" y="4737416"/>
            <a:ext cx="2857500" cy="1600200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332E4D75-A955-A38F-DF0A-A1F3B391ADB0}"/>
              </a:ext>
            </a:extLst>
          </p:cNvPr>
          <p:cNvSpPr txBox="1"/>
          <p:nvPr/>
        </p:nvSpPr>
        <p:spPr>
          <a:xfrm>
            <a:off x="7203057" y="830517"/>
            <a:ext cx="1457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Echtes </a:t>
            </a:r>
            <a:r>
              <a:rPr lang="de-DE" dirty="0" err="1"/>
              <a:t>trustworthy</a:t>
            </a:r>
            <a:r>
              <a:rPr lang="de-DE" dirty="0"/>
              <a:t> </a:t>
            </a:r>
            <a:r>
              <a:rPr lang="de-DE" dirty="0" err="1"/>
              <a:t>bild</a:t>
            </a:r>
            <a:r>
              <a:rPr lang="de-DE" dirty="0"/>
              <a:t> von ihm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DFB59314-0148-48D8-0227-1044F701AA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247" y="393320"/>
            <a:ext cx="1457324" cy="874394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18CE2C5E-C6A8-5CA2-8F8E-1C91B36687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0131" y="82280"/>
            <a:ext cx="1457325" cy="15240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6C77F55D-B913-7E58-83A4-6B15130A12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439" y="4884584"/>
            <a:ext cx="1566808" cy="1774090"/>
          </a:xfrm>
          <a:prstGeom prst="rect">
            <a:avLst/>
          </a:prstGeom>
        </p:spPr>
      </p:pic>
      <p:pic>
        <p:nvPicPr>
          <p:cNvPr id="7" name="Inhaltsplatzhalter 6" descr="Ein Bild, das Person, Menschliches Gesicht, Kleidung, Krawatte enthält.&#10;&#10;KI-generierte Inhalte können fehlerhaft sein.">
            <a:extLst>
              <a:ext uri="{FF2B5EF4-FFF2-40B4-BE49-F238E27FC236}">
                <a16:creationId xmlns:a16="http://schemas.microsoft.com/office/drawing/2014/main" id="{17D1B6D5-AE92-D163-B110-DFDBB17E4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6" b="13705"/>
          <a:stretch/>
        </p:blipFill>
        <p:spPr>
          <a:xfrm>
            <a:off x="8722965" y="82280"/>
            <a:ext cx="2308559" cy="3485072"/>
          </a:xfrm>
        </p:spPr>
      </p:pic>
    </p:spTree>
    <p:extLst>
      <p:ext uri="{BB962C8B-B14F-4D97-AF65-F5344CB8AC3E}">
        <p14:creationId xmlns:p14="http://schemas.microsoft.com/office/powerpoint/2010/main" val="8048523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E6529-C614-930F-4045-E3EB43C89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/>
              <a:t>Was macht </a:t>
            </a:r>
            <a:r>
              <a:rPr lang="de-DE" u="sng" dirty="0" err="1"/>
              <a:t>Pashrov</a:t>
            </a:r>
            <a:endParaRPr lang="de-DE" u="sng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68971E-5565-1F3C-3084-DBA09DA8B64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Livestreamer auf Twitch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Inhaber mehrerer </a:t>
            </a:r>
            <a:r>
              <a:rPr lang="de-DE" dirty="0" err="1"/>
              <a:t>Social</a:t>
            </a:r>
            <a:r>
              <a:rPr lang="de-DE" dirty="0"/>
              <a:t>-Media Konten wie </a:t>
            </a:r>
            <a:r>
              <a:rPr lang="pt-BR" dirty="0"/>
              <a:t> </a:t>
            </a:r>
            <a:r>
              <a:rPr lang="pt-BR" dirty="0">
                <a:solidFill>
                  <a:schemeClr val="tx2">
                    <a:lumMod val="50000"/>
                    <a:lumOff val="50000"/>
                  </a:schemeClr>
                </a:solidFill>
              </a:rPr>
              <a:t>https://www.youtube.com/@pashrov https://www.twitch.tv/pashrov https://www.tiktok.com/@pashrov </a:t>
            </a:r>
            <a:r>
              <a:rPr lang="pt-BR" dirty="0">
                <a:solidFill>
                  <a:schemeClr val="tx2">
                    <a:lumMod val="50000"/>
                    <a:lumOff val="50000"/>
                  </a:schemeClr>
                </a:solidFill>
                <a:hlinkClick r:id="rId2"/>
              </a:rPr>
              <a:t>https://www.instagram.com/pashrov</a:t>
            </a:r>
            <a:endParaRPr lang="pt-BR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 besitzt auch einen </a:t>
            </a:r>
            <a:r>
              <a:rPr lang="de-DE" dirty="0" err="1"/>
              <a:t>Discord</a:t>
            </a:r>
            <a:r>
              <a:rPr lang="de-DE" dirty="0"/>
              <a:t> Server</a:t>
            </a:r>
            <a:endParaRPr lang="pt-BR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Ehemaliger Inhaber eines VW Passat der bei einem tragischen Unfall (den </a:t>
            </a:r>
            <a:r>
              <a:rPr lang="de-DE" dirty="0" err="1"/>
              <a:t>pashrov</a:t>
            </a:r>
            <a:r>
              <a:rPr lang="de-DE" dirty="0"/>
              <a:t> natürlich ohne </a:t>
            </a:r>
            <a:r>
              <a:rPr lang="de-DE" dirty="0" err="1"/>
              <a:t>kratzer</a:t>
            </a:r>
            <a:r>
              <a:rPr lang="de-DE" dirty="0"/>
              <a:t> davontrug) von einem anderen nicht aufmerksamen Autofahrer beschädigt wurde (auch als </a:t>
            </a:r>
            <a:r>
              <a:rPr lang="de-DE" dirty="0" err="1"/>
              <a:t>autounfall</a:t>
            </a:r>
            <a:r>
              <a:rPr lang="de-DE" dirty="0"/>
              <a:t> bekannt)</a:t>
            </a:r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CFC77FFC-4925-2BF8-AA63-01EE791AAE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59605" y="3666225"/>
            <a:ext cx="1751746" cy="2908671"/>
          </a:xfr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6458E9-F7D2-DB19-0B96-29D62E166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449" y="1263548"/>
            <a:ext cx="2463217" cy="233887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0B3022C-8097-C9CB-D929-A982906307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355" t="18166" r="-6982" b="-6983"/>
          <a:stretch/>
        </p:blipFill>
        <p:spPr>
          <a:xfrm>
            <a:off x="5193051" y="1024568"/>
            <a:ext cx="2937830" cy="257785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1F10FF81-FF63-8C2F-2C52-A33366D449A5}"/>
              </a:ext>
            </a:extLst>
          </p:cNvPr>
          <p:cNvSpPr txBox="1"/>
          <p:nvPr/>
        </p:nvSpPr>
        <p:spPr>
          <a:xfrm>
            <a:off x="8130881" y="3666226"/>
            <a:ext cx="3312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Live </a:t>
            </a:r>
            <a:r>
              <a:rPr lang="de-DE" dirty="0" err="1"/>
              <a:t>reactions</a:t>
            </a:r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525B229-4158-D486-8736-8AD45E3A0E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5448" y="4099364"/>
            <a:ext cx="2463217" cy="2708139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C9A40EA6-7F9D-6056-2CB7-1595AD901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7479" y="3666225"/>
            <a:ext cx="2221889" cy="44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93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5A1FC3-AA01-6C08-A7BF-C1DFE7FD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Twitch</a:t>
            </a:r>
            <a:r>
              <a:rPr lang="de-DE" dirty="0"/>
              <a:t> 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1699714-9A9F-36C6-66DF-820A17914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3821" y="310551"/>
            <a:ext cx="3091392" cy="2070559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440A04F-2CDE-6588-1536-4D636ED89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Twitch ist eine Videoliveübertragungsplattform, wo man „Livestreams“ aus der ganzen Welt sich anschauen kann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In der sogenannten „Twitch“ Branche sind zudem noch viele andere „Streamer“, die mit „</a:t>
            </a:r>
            <a:r>
              <a:rPr lang="de-DE" sz="1600" dirty="0" err="1"/>
              <a:t>Reactions</a:t>
            </a:r>
            <a:r>
              <a:rPr lang="de-DE" sz="1600" dirty="0"/>
              <a:t>“, „Liveübertragungen“, und „Gameplay“ ihr Geld verdienen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B1AF875-E858-8402-3E03-EAB34E948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537" y="3440040"/>
            <a:ext cx="4627352" cy="260707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F245866-C52C-BED4-AEBF-CF9913FE972A}"/>
              </a:ext>
            </a:extLst>
          </p:cNvPr>
          <p:cNvSpPr txBox="1"/>
          <p:nvPr/>
        </p:nvSpPr>
        <p:spPr>
          <a:xfrm>
            <a:off x="5435131" y="6047117"/>
            <a:ext cx="462375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https://upload.wikimedia.org/wikipedia/en/f/ff/Twitch_Website_Screenshot.png</a:t>
            </a:r>
          </a:p>
          <a:p>
            <a:r>
              <a:rPr lang="de-DE" sz="1400" dirty="0"/>
              <a:t>(nicht mein </a:t>
            </a:r>
            <a:r>
              <a:rPr lang="de-DE" sz="1400" dirty="0" err="1"/>
              <a:t>account</a:t>
            </a:r>
            <a:r>
              <a:rPr lang="de-DE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826026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D030653-064D-1F7D-61D2-26EB74321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45" y="0"/>
            <a:ext cx="10945483" cy="1587260"/>
          </a:xfrm>
        </p:spPr>
        <p:txBody>
          <a:bodyPr>
            <a:noAutofit/>
          </a:bodyPr>
          <a:lstStyle/>
          <a:p>
            <a:r>
              <a:rPr lang="de-DE" sz="2000" dirty="0"/>
              <a:t>Oftmals schauen viele Zuschauer zu, die den monatlichen Lohn erhöhen, und so dem Creator ein dickeres </a:t>
            </a:r>
            <a:r>
              <a:rPr lang="de-DE" sz="2000" dirty="0" err="1"/>
              <a:t>Portmonaite</a:t>
            </a:r>
            <a:r>
              <a:rPr lang="de-DE" sz="2000" dirty="0"/>
              <a:t> (oder wie auch immer man den scheiß schreibt) geben.</a:t>
            </a:r>
            <a:endParaRPr lang="de-DE" sz="4000" dirty="0"/>
          </a:p>
        </p:txBody>
      </p:sp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BF91A0D7-8500-A836-CE6C-FA47A3A58D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294106"/>
              </p:ext>
            </p:extLst>
          </p:nvPr>
        </p:nvGraphicFramePr>
        <p:xfrm>
          <a:off x="2096218" y="1587260"/>
          <a:ext cx="7097623" cy="4637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feld 14">
            <a:extLst>
              <a:ext uri="{FF2B5EF4-FFF2-40B4-BE49-F238E27FC236}">
                <a16:creationId xmlns:a16="http://schemas.microsoft.com/office/drawing/2014/main" id="{D5383818-D882-7751-32DB-29BDE6B4392F}"/>
              </a:ext>
            </a:extLst>
          </p:cNvPr>
          <p:cNvSpPr txBox="1"/>
          <p:nvPr/>
        </p:nvSpPr>
        <p:spPr>
          <a:xfrm>
            <a:off x="9376913" y="2682755"/>
            <a:ext cx="23377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Info: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180 tage premium = 40€</a:t>
            </a:r>
          </a:p>
          <a:p>
            <a:r>
              <a:rPr lang="de-DE" dirty="0"/>
              <a:t>---------------------------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Viele </a:t>
            </a:r>
            <a:r>
              <a:rPr lang="de-DE" dirty="0" err="1"/>
              <a:t>zuschauer</a:t>
            </a:r>
            <a:r>
              <a:rPr lang="de-DE" dirty="0"/>
              <a:t> = 400 </a:t>
            </a:r>
            <a:r>
              <a:rPr lang="de-DE" dirty="0" err="1"/>
              <a:t>zuschauer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Wenig </a:t>
            </a:r>
            <a:r>
              <a:rPr lang="de-DE" dirty="0" err="1"/>
              <a:t>zuschauer</a:t>
            </a:r>
            <a:r>
              <a:rPr lang="de-DE" dirty="0"/>
              <a:t> = 10 </a:t>
            </a:r>
            <a:r>
              <a:rPr lang="de-DE" dirty="0" err="1"/>
              <a:t>zuschauer</a:t>
            </a:r>
            <a:r>
              <a:rPr lang="de-DE" dirty="0"/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A2E0937-EBDB-DC97-5755-7746827930FF}"/>
              </a:ext>
            </a:extLst>
          </p:cNvPr>
          <p:cNvSpPr txBox="1"/>
          <p:nvPr/>
        </p:nvSpPr>
        <p:spPr>
          <a:xfrm>
            <a:off x="854015" y="3105509"/>
            <a:ext cx="354545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Für die faulen: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9-5 </a:t>
            </a:r>
            <a:r>
              <a:rPr lang="de-DE" sz="1600" dirty="0" err="1"/>
              <a:t>job</a:t>
            </a:r>
            <a:r>
              <a:rPr lang="de-DE" sz="1600" dirty="0"/>
              <a:t> = 4000€  pro Monat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Wenig </a:t>
            </a:r>
            <a:r>
              <a:rPr lang="de-DE" sz="1600" dirty="0" err="1"/>
              <a:t>zuschauer</a:t>
            </a:r>
            <a:r>
              <a:rPr lang="de-DE" sz="1600" dirty="0"/>
              <a:t> = 100€ pro Monat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Viele </a:t>
            </a:r>
            <a:r>
              <a:rPr lang="de-DE" sz="1600" dirty="0" err="1"/>
              <a:t>zuschauer</a:t>
            </a:r>
            <a:r>
              <a:rPr lang="de-DE" sz="1600" dirty="0"/>
              <a:t> = 3200€ pro Monat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2324B87-1389-5EA3-9E0C-BD340591C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084" y="1280182"/>
            <a:ext cx="2164268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698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783E5E-EBD3-866A-095D-A61C51012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Verdammte Ähnlichkeit zu</a:t>
            </a:r>
            <a:br>
              <a:rPr lang="de-DE" dirty="0"/>
            </a:br>
            <a:r>
              <a:rPr lang="de-DE" dirty="0" err="1">
                <a:solidFill>
                  <a:srgbClr val="FF0000"/>
                </a:solidFill>
              </a:rPr>
              <a:t>Vaidrah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A33CE1C-B72B-0031-D0ED-DF50F39CF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3329" y="2459876"/>
            <a:ext cx="2646962" cy="2646962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FF67E41-E4BC-BF4F-4321-40C58DBC7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1815860"/>
          </a:xfrm>
        </p:spPr>
        <p:txBody>
          <a:bodyPr>
            <a:normAutofit/>
          </a:bodyPr>
          <a:lstStyle/>
          <a:p>
            <a:r>
              <a:rPr lang="de-DE" dirty="0"/>
              <a:t>Obwohl es mehrmals bestätigt wurde, auch von </a:t>
            </a:r>
            <a:r>
              <a:rPr lang="de-DE" dirty="0" err="1">
                <a:solidFill>
                  <a:schemeClr val="accent1"/>
                </a:solidFill>
              </a:rPr>
              <a:t>Pashrov</a:t>
            </a:r>
            <a:r>
              <a:rPr lang="de-DE" dirty="0"/>
              <a:t> selbst und vielen anderen Bekannten, treten oftmals </a:t>
            </a:r>
            <a:r>
              <a:rPr lang="de-DE" dirty="0" err="1"/>
              <a:t>vermutungen</a:t>
            </a:r>
            <a:r>
              <a:rPr lang="de-DE" dirty="0"/>
              <a:t> darüber auf dass </a:t>
            </a:r>
            <a:r>
              <a:rPr lang="de-DE" sz="1600" dirty="0" err="1">
                <a:solidFill>
                  <a:srgbClr val="FF0000"/>
                </a:solidFill>
              </a:rPr>
              <a:t>Vaidrah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dirty="0"/>
              <a:t>und </a:t>
            </a:r>
            <a:r>
              <a:rPr lang="de-DE" sz="1600" dirty="0" err="1">
                <a:solidFill>
                  <a:schemeClr val="accent1"/>
                </a:solidFill>
              </a:rPr>
              <a:t>Pashrov</a:t>
            </a:r>
            <a:r>
              <a:rPr lang="de-DE" sz="1600" dirty="0">
                <a:solidFill>
                  <a:schemeClr val="accent1"/>
                </a:solidFill>
              </a:rPr>
              <a:t> </a:t>
            </a:r>
            <a:r>
              <a:rPr lang="de-DE" dirty="0"/>
              <a:t>die selbe Person ist. </a:t>
            </a:r>
          </a:p>
          <a:p>
            <a:r>
              <a:rPr lang="de-DE" dirty="0"/>
              <a:t>Man möge es abstreiten, aber sie sehen einfach verdammt ähnlich aus!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8213052-A09B-0A88-2EE0-B3F377A51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6293" y="2459876"/>
            <a:ext cx="2646962" cy="264696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B70BB88-A910-D500-CDC8-835B1007EE88}"/>
              </a:ext>
            </a:extLst>
          </p:cNvPr>
          <p:cNvSpPr txBox="1"/>
          <p:nvPr/>
        </p:nvSpPr>
        <p:spPr>
          <a:xfrm>
            <a:off x="5163329" y="1966823"/>
            <a:ext cx="5899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rgbClr val="FF0000"/>
                </a:solidFill>
              </a:rPr>
              <a:t>Vaidrah</a:t>
            </a:r>
            <a:r>
              <a:rPr lang="de-DE" sz="2800" dirty="0">
                <a:solidFill>
                  <a:srgbClr val="FF0000"/>
                </a:solidFill>
              </a:rPr>
              <a:t>                            </a:t>
            </a:r>
            <a:r>
              <a:rPr lang="de-DE" sz="2800" dirty="0" err="1">
                <a:solidFill>
                  <a:schemeClr val="accent1"/>
                </a:solidFill>
              </a:rPr>
              <a:t>Pashrov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92CAC97-D2C1-82B2-9226-EA668B7BB43B}"/>
              </a:ext>
            </a:extLst>
          </p:cNvPr>
          <p:cNvSpPr txBox="1"/>
          <p:nvPr/>
        </p:nvSpPr>
        <p:spPr>
          <a:xfrm>
            <a:off x="839788" y="4132053"/>
            <a:ext cx="39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Es stimmt einfach so viel überein: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DA1EF63-206E-1924-2CC4-8869EF451248}"/>
              </a:ext>
            </a:extLst>
          </p:cNvPr>
          <p:cNvSpPr txBox="1"/>
          <p:nvPr/>
        </p:nvSpPr>
        <p:spPr>
          <a:xfrm>
            <a:off x="948906" y="4589253"/>
            <a:ext cx="3226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Haare, die Kopfform, das T-Shirt sogar.</a:t>
            </a:r>
          </a:p>
        </p:txBody>
      </p:sp>
    </p:spTree>
    <p:extLst>
      <p:ext uri="{BB962C8B-B14F-4D97-AF65-F5344CB8AC3E}">
        <p14:creationId xmlns:p14="http://schemas.microsoft.com/office/powerpoint/2010/main" val="27825773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1C4BF9B7-1148-D2D9-AAA7-D709E10082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12174139" cy="6918386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22CFD308-F33F-49C2-9555-F64E8C8A5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solidFill>
                  <a:schemeClr val="bg1"/>
                </a:solidFill>
              </a:rPr>
              <a:t>Danke für zuschauen, angucken, ansehen</a:t>
            </a:r>
          </a:p>
        </p:txBody>
      </p:sp>
    </p:spTree>
    <p:extLst>
      <p:ext uri="{BB962C8B-B14F-4D97-AF65-F5344CB8AC3E}">
        <p14:creationId xmlns:p14="http://schemas.microsoft.com/office/powerpoint/2010/main" val="468528733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</Words>
  <Application>Microsoft Office PowerPoint</Application>
  <PresentationFormat>Breitbild</PresentationFormat>
  <Paragraphs>40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Lucida Sans Unicode</vt:lpstr>
      <vt:lpstr>Office</vt:lpstr>
      <vt:lpstr>Pashrov</vt:lpstr>
      <vt:lpstr>Wer ist Pashrov</vt:lpstr>
      <vt:lpstr>Was macht Pashrov</vt:lpstr>
      <vt:lpstr>Was ist Twitch </vt:lpstr>
      <vt:lpstr>Oftmals schauen viele Zuschauer zu, die den monatlichen Lohn erhöhen, und so dem Creator ein dickeres Portmonaite (oder wie auch immer man den scheiß schreibt) geben.</vt:lpstr>
      <vt:lpstr>Verdammte Ähnlichkeit zu Vaidrah</vt:lpstr>
      <vt:lpstr>Danke für zuschauen, angucken, ansehen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Vince Radzey</dc:creator>
  <cp:lastModifiedBy>Vince Radzey</cp:lastModifiedBy>
  <cp:revision>16</cp:revision>
  <dcterms:created xsi:type="dcterms:W3CDTF">2026-03-24T16:17:22Z</dcterms:created>
  <dcterms:modified xsi:type="dcterms:W3CDTF">2026-03-25T13:51:12Z</dcterms:modified>
</cp:coreProperties>
</file>